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60" r:id="rId4"/>
    <p:sldId id="263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02" autoAdjust="0"/>
  </p:normalViewPr>
  <p:slideViewPr>
    <p:cSldViewPr snapToGrid="0">
      <p:cViewPr varScale="1">
        <p:scale>
          <a:sx n="102" d="100"/>
          <a:sy n="102" d="100"/>
        </p:scale>
        <p:origin x="8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7BA98-529F-48A6-B4EE-A6254EA97400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88BEF-5CF1-47E1-B2E2-1EFD204D1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66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8BEF-5CF1-47E1-B2E2-1EFD204D18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86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8BEF-5CF1-47E1-B2E2-1EFD204D18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810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8BEF-5CF1-47E1-B2E2-1EFD204D18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44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8BEF-5CF1-47E1-B2E2-1EFD204D181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86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20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02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20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44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6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4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21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37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1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65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8041-B699-4792-A51C-638A38DB2DEF}" type="datetimeFigureOut">
              <a:rPr lang="zh-TW" altLang="en-US" smtClean="0"/>
              <a:t>2014/12/15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9669A-E291-4C8D-9373-D407F37AF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61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52513" y="402431"/>
            <a:ext cx="10086975" cy="5919788"/>
            <a:chOff x="1052513" y="176212"/>
            <a:chExt cx="10086975" cy="59197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2513" y="176212"/>
              <a:ext cx="10086975" cy="42005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6400" y="4572000"/>
              <a:ext cx="4972050" cy="15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88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52513" y="397669"/>
            <a:ext cx="10086975" cy="5938838"/>
            <a:chOff x="1052513" y="138112"/>
            <a:chExt cx="10086975" cy="59388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2513" y="138112"/>
              <a:ext cx="10086975" cy="42005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6400" y="4543425"/>
              <a:ext cx="4505325" cy="1533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44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2513" y="402431"/>
            <a:ext cx="10086975" cy="5938838"/>
            <a:chOff x="1052513" y="138112"/>
            <a:chExt cx="10086975" cy="59388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2513" y="138112"/>
              <a:ext cx="10086975" cy="420052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6400" y="4533900"/>
              <a:ext cx="3448050" cy="1543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17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2513" y="397669"/>
            <a:ext cx="10086975" cy="5938838"/>
            <a:chOff x="1052513" y="138112"/>
            <a:chExt cx="10086975" cy="59388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6400" y="4543425"/>
              <a:ext cx="5295900" cy="15335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2513" y="138112"/>
              <a:ext cx="10086975" cy="4200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8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</Words>
  <Application>Microsoft Office PowerPoint</Application>
  <PresentationFormat>Widescreen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</cp:lastModifiedBy>
  <cp:revision>7</cp:revision>
  <dcterms:created xsi:type="dcterms:W3CDTF">2014-12-10T03:16:23Z</dcterms:created>
  <dcterms:modified xsi:type="dcterms:W3CDTF">2014-12-15T02:37:07Z</dcterms:modified>
</cp:coreProperties>
</file>