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62" r:id="rId3"/>
    <p:sldId id="260" r:id="rId4"/>
    <p:sldId id="263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7802" autoAdjust="0"/>
  </p:normalViewPr>
  <p:slideViewPr>
    <p:cSldViewPr snapToGrid="0">
      <p:cViewPr varScale="1">
        <p:scale>
          <a:sx n="102" d="100"/>
          <a:sy n="102" d="100"/>
        </p:scale>
        <p:origin x="8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D7BA98-529F-48A6-B4EE-A6254EA97400}" type="datetimeFigureOut">
              <a:rPr lang="zh-TW" altLang="en-US" smtClean="0"/>
              <a:t>2014/12/15</a:t>
            </a:fld>
            <a:endParaRPr lang="zh-TW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B88BEF-5CF1-47E1-B2E2-1EFD204D18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26661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B88BEF-5CF1-47E1-B2E2-1EFD204D1815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686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B88BEF-5CF1-47E1-B2E2-1EFD204D1815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98103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B88BEF-5CF1-47E1-B2E2-1EFD204D1815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84415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B88BEF-5CF1-47E1-B2E2-1EFD204D1815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2862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TW" smtClean="0"/>
              <a:t>Click to edit Master subtitle style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8041-B699-4792-A51C-638A38DB2DEF}" type="datetimeFigureOut">
              <a:rPr lang="zh-TW" altLang="en-US" smtClean="0"/>
              <a:t>2014/12/15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9669A-E291-4C8D-9373-D407F37AFC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7208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8041-B699-4792-A51C-638A38DB2DEF}" type="datetimeFigureOut">
              <a:rPr lang="zh-TW" altLang="en-US" smtClean="0"/>
              <a:t>2014/12/15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9669A-E291-4C8D-9373-D407F37AFC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4023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8041-B699-4792-A51C-638A38DB2DEF}" type="datetimeFigureOut">
              <a:rPr lang="zh-TW" altLang="en-US" smtClean="0"/>
              <a:t>2014/12/15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9669A-E291-4C8D-9373-D407F37AFC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1205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8041-B699-4792-A51C-638A38DB2DEF}" type="datetimeFigureOut">
              <a:rPr lang="zh-TW" altLang="en-US" smtClean="0"/>
              <a:t>2014/12/15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9669A-E291-4C8D-9373-D407F37AFC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7447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8041-B699-4792-A51C-638A38DB2DEF}" type="datetimeFigureOut">
              <a:rPr lang="zh-TW" altLang="en-US" smtClean="0"/>
              <a:t>2014/12/15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9669A-E291-4C8D-9373-D407F37AFC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6307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8041-B699-4792-A51C-638A38DB2DEF}" type="datetimeFigureOut">
              <a:rPr lang="zh-TW" altLang="en-US" smtClean="0"/>
              <a:t>2014/12/15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9669A-E291-4C8D-9373-D407F37AFC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4629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8041-B699-4792-A51C-638A38DB2DEF}" type="datetimeFigureOut">
              <a:rPr lang="zh-TW" altLang="en-US" smtClean="0"/>
              <a:t>2014/12/15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9669A-E291-4C8D-9373-D407F37AFC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5454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8041-B699-4792-A51C-638A38DB2DEF}" type="datetimeFigureOut">
              <a:rPr lang="zh-TW" altLang="en-US" smtClean="0"/>
              <a:t>2014/12/15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9669A-E291-4C8D-9373-D407F37AFC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5217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8041-B699-4792-A51C-638A38DB2DEF}" type="datetimeFigureOut">
              <a:rPr lang="zh-TW" altLang="en-US" smtClean="0"/>
              <a:t>2014/12/15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9669A-E291-4C8D-9373-D407F37AFC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1376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8041-B699-4792-A51C-638A38DB2DEF}" type="datetimeFigureOut">
              <a:rPr lang="zh-TW" altLang="en-US" smtClean="0"/>
              <a:t>2014/12/15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9669A-E291-4C8D-9373-D407F37AFC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9144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8041-B699-4792-A51C-638A38DB2DEF}" type="datetimeFigureOut">
              <a:rPr lang="zh-TW" altLang="en-US" smtClean="0"/>
              <a:t>2014/12/15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9669A-E291-4C8D-9373-D407F37AFC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1658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2F8041-B699-4792-A51C-638A38DB2DEF}" type="datetimeFigureOut">
              <a:rPr lang="zh-TW" altLang="en-US" smtClean="0"/>
              <a:t>2014/12/15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59669A-E291-4C8D-9373-D407F37AFC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4616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052513" y="402431"/>
            <a:ext cx="10086975" cy="5919788"/>
            <a:chOff x="1052513" y="176212"/>
            <a:chExt cx="10086975" cy="5919788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52513" y="176212"/>
              <a:ext cx="10086975" cy="4200525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676400" y="4572000"/>
              <a:ext cx="4972050" cy="1524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9885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052513" y="397669"/>
            <a:ext cx="10086975" cy="5938838"/>
            <a:chOff x="1052513" y="138112"/>
            <a:chExt cx="10086975" cy="5938838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52513" y="138112"/>
              <a:ext cx="10086975" cy="4200525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676400" y="4543425"/>
              <a:ext cx="4505325" cy="15335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5442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052513" y="402431"/>
            <a:ext cx="10086975" cy="5938838"/>
            <a:chOff x="1052513" y="138112"/>
            <a:chExt cx="10086975" cy="5938838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52513" y="138112"/>
              <a:ext cx="10086975" cy="4200525"/>
            </a:xfrm>
            <a:prstGeom prst="rect">
              <a:avLst/>
            </a:prstGeom>
          </p:spPr>
        </p:pic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676400" y="4533900"/>
              <a:ext cx="3448050" cy="15430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61789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052513" y="397669"/>
            <a:ext cx="10086975" cy="5938838"/>
            <a:chOff x="1052513" y="138112"/>
            <a:chExt cx="10086975" cy="5938838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676400" y="4543425"/>
              <a:ext cx="5295900" cy="1533525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52513" y="138112"/>
              <a:ext cx="10086975" cy="42005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62864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4</Words>
  <Application>Microsoft Office PowerPoint</Application>
  <PresentationFormat>Widescreen</PresentationFormat>
  <Paragraphs>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</dc:creator>
  <cp:lastModifiedBy>Jane</cp:lastModifiedBy>
  <cp:revision>7</cp:revision>
  <dcterms:created xsi:type="dcterms:W3CDTF">2014-12-10T03:16:23Z</dcterms:created>
  <dcterms:modified xsi:type="dcterms:W3CDTF">2014-12-15T02:37:07Z</dcterms:modified>
</cp:coreProperties>
</file>