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45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D44183-468F-4303-8973-BE4263FD0169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FF4149-6F63-469A-96A8-165CF982624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1007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D1582-8E2F-4CC6-8A6F-1C2D600DAA3A}" type="datetimeFigureOut">
              <a:rPr lang="zh-TW" altLang="en-US" smtClean="0"/>
              <a:pPr/>
              <a:t>2013/8/8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48654-0B7D-4969-85D1-071211F12F1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3059832" y="2031311"/>
            <a:ext cx="3024336" cy="769441"/>
            <a:chOff x="3084771" y="2204303"/>
            <a:chExt cx="3024336" cy="769441"/>
          </a:xfrm>
        </p:grpSpPr>
        <p:sp>
          <p:nvSpPr>
            <p:cNvPr id="4" name="圓角矩形圖說文字 3"/>
            <p:cNvSpPr/>
            <p:nvPr/>
          </p:nvSpPr>
          <p:spPr>
            <a:xfrm>
              <a:off x="3084771" y="2294213"/>
              <a:ext cx="584013" cy="522537"/>
            </a:xfrm>
            <a:prstGeom prst="wedgeRoundRectCallout">
              <a:avLst>
                <a:gd name="adj1" fmla="val 28078"/>
                <a:gd name="adj2" fmla="val 70252"/>
                <a:gd name="adj3" fmla="val 16667"/>
              </a:avLst>
            </a:prstGeom>
            <a:solidFill>
              <a:srgbClr val="FFFF00"/>
            </a:solidFill>
            <a:ln w="28575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2800" b="1" dirty="0" smtClean="0">
                  <a:solidFill>
                    <a:srgbClr val="FF0000"/>
                  </a:solidFill>
                  <a:latin typeface="Garamond" pitchFamily="18" charset="0"/>
                </a:rPr>
                <a:t>Pt</a:t>
              </a:r>
              <a:endParaRPr lang="zh-TW" altLang="en-US" sz="2800" b="1" dirty="0">
                <a:solidFill>
                  <a:srgbClr val="FF0000"/>
                </a:solidFill>
                <a:latin typeface="Garamond" pitchFamily="18" charset="0"/>
              </a:endParaRPr>
            </a:p>
          </p:txBody>
        </p:sp>
        <p:sp>
          <p:nvSpPr>
            <p:cNvPr id="6" name="文字方塊 5"/>
            <p:cNvSpPr txBox="1"/>
            <p:nvPr/>
          </p:nvSpPr>
          <p:spPr>
            <a:xfrm>
              <a:off x="3718661" y="2204303"/>
              <a:ext cx="239044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en-US" altLang="zh-TW" sz="2400" b="1" dirty="0" err="1" smtClean="0">
                  <a:solidFill>
                    <a:schemeClr val="bg1">
                      <a:lumMod val="95000"/>
                    </a:schemeClr>
                  </a:solidFill>
                  <a:latin typeface="Constantia" pitchFamily="18" charset="0"/>
                  <a:ea typeface="華康魏碑體" pitchFamily="65" charset="-120"/>
                </a:rPr>
                <a:t>EverCam</a:t>
              </a:r>
              <a:r>
                <a:rPr lang="zh-TW" altLang="en-US" sz="2400" b="1" dirty="0" smtClean="0">
                  <a:solidFill>
                    <a:schemeClr val="bg1">
                      <a:lumMod val="95000"/>
                    </a:schemeClr>
                  </a:solidFill>
                  <a:latin typeface="Constantia" pitchFamily="18" charset="0"/>
                  <a:ea typeface="華康魏碑體" pitchFamily="65" charset="-120"/>
                </a:rPr>
                <a:t> </a:t>
              </a:r>
              <a:r>
                <a:rPr lang="en-US" altLang="zh-TW" sz="2400" b="1" dirty="0" smtClean="0">
                  <a:solidFill>
                    <a:schemeClr val="bg1">
                      <a:lumMod val="95000"/>
                    </a:schemeClr>
                  </a:solidFill>
                  <a:latin typeface="Constantia" pitchFamily="18" charset="0"/>
                  <a:ea typeface="華康魏碑體" pitchFamily="65" charset="-120"/>
                </a:rPr>
                <a:t>Point</a:t>
              </a:r>
            </a:p>
            <a:p>
              <a:pPr algn="dist"/>
              <a:r>
                <a:rPr lang="zh-TW" altLang="en-US" sz="2000" dirty="0" smtClean="0">
                  <a:solidFill>
                    <a:schemeClr val="bg1">
                      <a:lumMod val="95000"/>
                    </a:schemeClr>
                  </a:solidFill>
                  <a:latin typeface="Constantia" pitchFamily="18" charset="0"/>
                  <a:ea typeface="華康魏碑體" pitchFamily="65" charset="-120"/>
                </a:rPr>
                <a:t>應用範例展示</a:t>
              </a:r>
              <a:endParaRPr lang="en-US" altLang="zh-TW" sz="2000" dirty="0" smtClean="0">
                <a:solidFill>
                  <a:schemeClr val="bg1">
                    <a:lumMod val="95000"/>
                  </a:schemeClr>
                </a:solidFill>
                <a:latin typeface="Constantia" pitchFamily="18" charset="0"/>
                <a:ea typeface="華康魏碑體" pitchFamily="65" charset="-120"/>
              </a:endParaRPr>
            </a:p>
          </p:txBody>
        </p:sp>
      </p:grpSp>
      <p:sp>
        <p:nvSpPr>
          <p:cNvPr id="13" name="文字方塊 12"/>
          <p:cNvSpPr txBox="1"/>
          <p:nvPr/>
        </p:nvSpPr>
        <p:spPr>
          <a:xfrm>
            <a:off x="3313695" y="3416682"/>
            <a:ext cx="2516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spc="1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ea typeface="華康魏碑體" pitchFamily="65" charset="-120"/>
                <a:cs typeface="Arial" pitchFamily="34" charset="0"/>
              </a:rPr>
              <a:t>台灣數位學習科技</a:t>
            </a:r>
            <a:endParaRPr lang="en-US" altLang="zh-TW" sz="1600" spc="100" dirty="0" smtClean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Arial" pitchFamily="34" charset="0"/>
              <a:ea typeface="華康魏碑體" pitchFamily="65" charset="-120"/>
              <a:cs typeface="Arial" pitchFamily="34" charset="0"/>
            </a:endParaRPr>
          </a:p>
          <a:p>
            <a:pPr algn="ctr"/>
            <a:r>
              <a:rPr lang="en-US" altLang="zh-TW" sz="1200" spc="1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ea typeface="華康魏碑體" pitchFamily="65" charset="-120"/>
                <a:cs typeface="Arial" pitchFamily="34" charset="0"/>
              </a:rPr>
              <a:t>http://www.camdemy.com</a:t>
            </a:r>
            <a:endParaRPr lang="zh-TW" altLang="en-US" sz="1200" spc="10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Arial" pitchFamily="34" charset="0"/>
              <a:ea typeface="華康魏碑體" pitchFamily="65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22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13</Words>
  <Application>Microsoft Office PowerPoint</Application>
  <PresentationFormat>如螢幕大小 (16:9)</PresentationFormat>
  <Paragraphs>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片頭測試</dc:title>
  <dc:creator>tcsu</dc:creator>
  <cp:lastModifiedBy>tcsu</cp:lastModifiedBy>
  <cp:revision>14</cp:revision>
  <dcterms:created xsi:type="dcterms:W3CDTF">2013-08-01T07:22:28Z</dcterms:created>
  <dcterms:modified xsi:type="dcterms:W3CDTF">2013-08-08T05:53:33Z</dcterms:modified>
</cp:coreProperties>
</file>